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6C6E27-CABC-4E41-8924-A1D459D177F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9F288197-BAF2-45CF-BAE3-9E067940A054}">
      <dgm:prSet phldrT="[文本]"/>
      <dgm:spPr/>
      <dgm:t>
        <a:bodyPr/>
        <a:lstStyle/>
        <a:p>
          <a:r>
            <a:rPr lang="zh-CN" altLang="en-US" dirty="0" smtClean="0"/>
            <a:t>教务与科研部</a:t>
          </a:r>
          <a:endParaRPr lang="zh-CN" altLang="en-US" dirty="0"/>
        </a:p>
      </dgm:t>
    </dgm:pt>
    <dgm:pt modelId="{6358BD93-CCCA-44BF-9009-D06ADF93ECCB}" type="parTrans" cxnId="{FCC28E30-D6A7-4D0D-9D88-F8AD42D0E139}">
      <dgm:prSet/>
      <dgm:spPr/>
      <dgm:t>
        <a:bodyPr/>
        <a:lstStyle/>
        <a:p>
          <a:endParaRPr lang="zh-CN" altLang="en-US"/>
        </a:p>
      </dgm:t>
    </dgm:pt>
    <dgm:pt modelId="{755B4C6F-3963-4218-B7BF-BAFBB24C7801}" type="sibTrans" cxnId="{FCC28E30-D6A7-4D0D-9D88-F8AD42D0E139}">
      <dgm:prSet/>
      <dgm:spPr/>
      <dgm:t>
        <a:bodyPr/>
        <a:lstStyle/>
        <a:p>
          <a:endParaRPr lang="zh-CN" altLang="en-US"/>
        </a:p>
      </dgm:t>
    </dgm:pt>
    <dgm:pt modelId="{3B7B2B92-44CF-4AB2-98DB-A81019A43787}">
      <dgm:prSet phldrT="[文本]"/>
      <dgm:spPr/>
      <dgm:t>
        <a:bodyPr/>
        <a:lstStyle/>
        <a:p>
          <a:r>
            <a:rPr lang="zh-CN" altLang="en-US" dirty="0" smtClean="0"/>
            <a:t>教务与学籍管理科</a:t>
          </a:r>
          <a:endParaRPr lang="zh-CN" altLang="en-US" dirty="0"/>
        </a:p>
      </dgm:t>
    </dgm:pt>
    <dgm:pt modelId="{F11458F5-78AB-47AC-B29D-D2EC8E4D348E}" type="parTrans" cxnId="{5B6CB6AB-8E03-4FB7-A419-BB0DD0DBE41F}">
      <dgm:prSet/>
      <dgm:spPr/>
      <dgm:t>
        <a:bodyPr/>
        <a:lstStyle/>
        <a:p>
          <a:endParaRPr lang="zh-CN" altLang="en-US"/>
        </a:p>
      </dgm:t>
    </dgm:pt>
    <dgm:pt modelId="{D4299E28-1431-401E-8425-F6DC88C99D4C}" type="sibTrans" cxnId="{5B6CB6AB-8E03-4FB7-A419-BB0DD0DBE41F}">
      <dgm:prSet/>
      <dgm:spPr/>
      <dgm:t>
        <a:bodyPr/>
        <a:lstStyle/>
        <a:p>
          <a:endParaRPr lang="zh-CN" altLang="en-US"/>
        </a:p>
      </dgm:t>
    </dgm:pt>
    <dgm:pt modelId="{AE57526A-D61D-4D18-B251-203B15404A3A}">
      <dgm:prSet phldrT="[文本]" custT="1"/>
      <dgm:spPr/>
      <dgm:t>
        <a:bodyPr/>
        <a:lstStyle/>
        <a:p>
          <a:r>
            <a:rPr lang="zh-CN" altLang="en-US" sz="1800" dirty="0" smtClean="0"/>
            <a:t>综合科（</a:t>
          </a:r>
          <a:r>
            <a:rPr lang="en-US" altLang="zh-CN" sz="1800" dirty="0" smtClean="0"/>
            <a:t>2</a:t>
          </a:r>
          <a:r>
            <a:rPr lang="zh-CN" altLang="en-US" sz="1800" dirty="0" smtClean="0"/>
            <a:t>人）</a:t>
          </a:r>
          <a:endParaRPr lang="zh-CN" altLang="en-US" sz="1800" dirty="0"/>
        </a:p>
      </dgm:t>
    </dgm:pt>
    <dgm:pt modelId="{4A963CC5-D46D-4823-AB0A-732D0386A06A}" type="parTrans" cxnId="{1E3F977A-67EA-456E-9DD9-426169777DFD}">
      <dgm:prSet/>
      <dgm:spPr/>
      <dgm:t>
        <a:bodyPr/>
        <a:lstStyle/>
        <a:p>
          <a:endParaRPr lang="zh-CN" altLang="en-US"/>
        </a:p>
      </dgm:t>
    </dgm:pt>
    <dgm:pt modelId="{7A4F0C77-2071-47FF-9A4E-EAC615BA408F}" type="sibTrans" cxnId="{1E3F977A-67EA-456E-9DD9-426169777DFD}">
      <dgm:prSet/>
      <dgm:spPr/>
      <dgm:t>
        <a:bodyPr/>
        <a:lstStyle/>
        <a:p>
          <a:endParaRPr lang="zh-CN" altLang="en-US"/>
        </a:p>
      </dgm:t>
    </dgm:pt>
    <dgm:pt modelId="{AF76296C-0071-417B-BE7B-B58C2644F8D3}">
      <dgm:prSet phldrT="[文本]"/>
      <dgm:spPr/>
      <dgm:t>
        <a:bodyPr/>
        <a:lstStyle/>
        <a:p>
          <a:r>
            <a:rPr lang="zh-CN" altLang="en-US" dirty="0" smtClean="0"/>
            <a:t>学科建设科（</a:t>
          </a:r>
          <a:r>
            <a:rPr lang="en-US" altLang="zh-CN" dirty="0" smtClean="0"/>
            <a:t>2</a:t>
          </a:r>
          <a:r>
            <a:rPr lang="zh-CN" altLang="en-US" dirty="0" smtClean="0"/>
            <a:t>人）</a:t>
          </a:r>
          <a:endParaRPr lang="zh-CN" altLang="en-US" dirty="0"/>
        </a:p>
      </dgm:t>
    </dgm:pt>
    <dgm:pt modelId="{3AE26A0C-D71E-415D-AE40-9A08C8B83BDD}" type="parTrans" cxnId="{89983ADF-CE99-4FA0-9B1B-7A80E2183ABE}">
      <dgm:prSet/>
      <dgm:spPr/>
      <dgm:t>
        <a:bodyPr/>
        <a:lstStyle/>
        <a:p>
          <a:endParaRPr lang="zh-CN" altLang="en-US"/>
        </a:p>
      </dgm:t>
    </dgm:pt>
    <dgm:pt modelId="{7E8276D5-0526-41D2-8578-4F80B583D7EB}" type="sibTrans" cxnId="{89983ADF-CE99-4FA0-9B1B-7A80E2183ABE}">
      <dgm:prSet/>
      <dgm:spPr/>
      <dgm:t>
        <a:bodyPr/>
        <a:lstStyle/>
        <a:p>
          <a:endParaRPr lang="zh-CN" altLang="en-US"/>
        </a:p>
      </dgm:t>
    </dgm:pt>
    <dgm:pt modelId="{4C6A8278-72A2-41A0-8A0B-0F7D669ECB7B}">
      <dgm:prSet custT="1"/>
      <dgm:spPr/>
      <dgm:t>
        <a:bodyPr/>
        <a:lstStyle/>
        <a:p>
          <a:r>
            <a:rPr lang="zh-CN" altLang="en-US" sz="1800" dirty="0" smtClean="0"/>
            <a:t>科研科（</a:t>
          </a:r>
          <a:r>
            <a:rPr lang="en-US" altLang="zh-CN" sz="1800" dirty="0" smtClean="0"/>
            <a:t>2</a:t>
          </a:r>
          <a:r>
            <a:rPr lang="zh-CN" altLang="en-US" sz="1800" dirty="0" smtClean="0"/>
            <a:t>人）</a:t>
          </a:r>
          <a:endParaRPr lang="zh-CN" altLang="en-US" sz="1800" dirty="0"/>
        </a:p>
      </dgm:t>
    </dgm:pt>
    <dgm:pt modelId="{7030740E-7D5C-49EC-B4FF-6B5032D6C90B}" type="parTrans" cxnId="{CAFFF27D-DC67-4C1E-998E-05997413C0ED}">
      <dgm:prSet/>
      <dgm:spPr/>
      <dgm:t>
        <a:bodyPr/>
        <a:lstStyle/>
        <a:p>
          <a:endParaRPr lang="zh-CN" altLang="en-US"/>
        </a:p>
      </dgm:t>
    </dgm:pt>
    <dgm:pt modelId="{E2B961C9-D869-4227-96B4-813D9DD651C3}" type="sibTrans" cxnId="{CAFFF27D-DC67-4C1E-998E-05997413C0ED}">
      <dgm:prSet/>
      <dgm:spPr/>
      <dgm:t>
        <a:bodyPr/>
        <a:lstStyle/>
        <a:p>
          <a:endParaRPr lang="zh-CN" altLang="en-US"/>
        </a:p>
      </dgm:t>
    </dgm:pt>
    <dgm:pt modelId="{5F25C451-CEC5-4B86-8EAC-C5FF4528D0E2}">
      <dgm:prSet/>
      <dgm:spPr/>
      <dgm:t>
        <a:bodyPr/>
        <a:lstStyle/>
        <a:p>
          <a:r>
            <a:rPr lang="zh-CN" altLang="en-US" dirty="0" smtClean="0"/>
            <a:t>教师发展中心（</a:t>
          </a:r>
          <a:r>
            <a:rPr lang="en-US" altLang="zh-CN" dirty="0" smtClean="0"/>
            <a:t>1</a:t>
          </a:r>
          <a:r>
            <a:rPr lang="zh-CN" altLang="en-US" dirty="0" smtClean="0"/>
            <a:t>人）</a:t>
          </a:r>
          <a:endParaRPr lang="zh-CN" altLang="en-US" dirty="0"/>
        </a:p>
      </dgm:t>
    </dgm:pt>
    <dgm:pt modelId="{B4E3D4ED-1D12-4E0C-9F56-C3643BCC470B}" type="parTrans" cxnId="{D642EBE2-4F70-4493-99F6-A8AEBE0EFF86}">
      <dgm:prSet/>
      <dgm:spPr/>
      <dgm:t>
        <a:bodyPr/>
        <a:lstStyle/>
        <a:p>
          <a:endParaRPr lang="zh-CN" altLang="en-US"/>
        </a:p>
      </dgm:t>
    </dgm:pt>
    <dgm:pt modelId="{69E14D13-F69A-40F2-94C8-02186B9CE700}" type="sibTrans" cxnId="{D642EBE2-4F70-4493-99F6-A8AEBE0EFF86}">
      <dgm:prSet/>
      <dgm:spPr/>
      <dgm:t>
        <a:bodyPr/>
        <a:lstStyle/>
        <a:p>
          <a:endParaRPr lang="zh-CN" altLang="en-US"/>
        </a:p>
      </dgm:t>
    </dgm:pt>
    <dgm:pt modelId="{956482A4-F87B-4E6D-835D-6F5B73D20C66}">
      <dgm:prSet/>
      <dgm:spPr/>
      <dgm:t>
        <a:bodyPr/>
        <a:lstStyle/>
        <a:p>
          <a:r>
            <a:rPr lang="zh-CN" altLang="en-US" dirty="0" smtClean="0"/>
            <a:t>实验室与教学设备管理科</a:t>
          </a:r>
          <a:endParaRPr lang="zh-CN" altLang="en-US" dirty="0"/>
        </a:p>
      </dgm:t>
    </dgm:pt>
    <dgm:pt modelId="{CA094835-A9BC-40C3-9198-8DF6B6B1C72E}" type="parTrans" cxnId="{B9F46669-341B-468D-8A87-B8235C9EF774}">
      <dgm:prSet/>
      <dgm:spPr/>
      <dgm:t>
        <a:bodyPr/>
        <a:lstStyle/>
        <a:p>
          <a:endParaRPr lang="zh-CN" altLang="en-US"/>
        </a:p>
      </dgm:t>
    </dgm:pt>
    <dgm:pt modelId="{B58451FF-0A74-4E06-BAD3-553EC813D2B6}" type="sibTrans" cxnId="{B9F46669-341B-468D-8A87-B8235C9EF774}">
      <dgm:prSet/>
      <dgm:spPr/>
      <dgm:t>
        <a:bodyPr/>
        <a:lstStyle/>
        <a:p>
          <a:endParaRPr lang="zh-CN" altLang="en-US"/>
        </a:p>
      </dgm:t>
    </dgm:pt>
    <dgm:pt modelId="{AA33DBD4-4C15-4554-89CD-FE5C0E90E48A}" type="pres">
      <dgm:prSet presAssocID="{696C6E27-CABC-4E41-8924-A1D459D177F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135E804D-0CAA-46A9-A4AE-9405598E6E39}" type="pres">
      <dgm:prSet presAssocID="{9F288197-BAF2-45CF-BAE3-9E067940A054}" presName="hierRoot1" presStyleCnt="0">
        <dgm:presLayoutVars>
          <dgm:hierBranch val="init"/>
        </dgm:presLayoutVars>
      </dgm:prSet>
      <dgm:spPr/>
    </dgm:pt>
    <dgm:pt modelId="{ACE033C3-1B78-43C1-A4FD-A6E36FD38C45}" type="pres">
      <dgm:prSet presAssocID="{9F288197-BAF2-45CF-BAE3-9E067940A054}" presName="rootComposite1" presStyleCnt="0"/>
      <dgm:spPr/>
    </dgm:pt>
    <dgm:pt modelId="{D4B705B1-2D5A-46CB-839D-2033665D0B33}" type="pres">
      <dgm:prSet presAssocID="{9F288197-BAF2-45CF-BAE3-9E067940A0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4B252A0-4840-420E-808B-66E56EEF3B14}" type="pres">
      <dgm:prSet presAssocID="{9F288197-BAF2-45CF-BAE3-9E067940A054}" presName="rootConnector1" presStyleLbl="node1" presStyleIdx="0" presStyleCnt="0"/>
      <dgm:spPr/>
      <dgm:t>
        <a:bodyPr/>
        <a:lstStyle/>
        <a:p>
          <a:endParaRPr lang="zh-CN" altLang="en-US"/>
        </a:p>
      </dgm:t>
    </dgm:pt>
    <dgm:pt modelId="{626ED2F2-05F6-402B-8B9E-B2E34720D0DC}" type="pres">
      <dgm:prSet presAssocID="{9F288197-BAF2-45CF-BAE3-9E067940A054}" presName="hierChild2" presStyleCnt="0"/>
      <dgm:spPr/>
    </dgm:pt>
    <dgm:pt modelId="{62FDF5A4-BA09-466B-933C-9E581067E938}" type="pres">
      <dgm:prSet presAssocID="{F11458F5-78AB-47AC-B29D-D2EC8E4D348E}" presName="Name37" presStyleLbl="parChTrans1D2" presStyleIdx="0" presStyleCnt="6"/>
      <dgm:spPr/>
      <dgm:t>
        <a:bodyPr/>
        <a:lstStyle/>
        <a:p>
          <a:endParaRPr lang="zh-CN" altLang="en-US"/>
        </a:p>
      </dgm:t>
    </dgm:pt>
    <dgm:pt modelId="{D12A5F89-A1DD-4655-A744-554A2BE7C0DF}" type="pres">
      <dgm:prSet presAssocID="{3B7B2B92-44CF-4AB2-98DB-A81019A43787}" presName="hierRoot2" presStyleCnt="0">
        <dgm:presLayoutVars>
          <dgm:hierBranch val="init"/>
        </dgm:presLayoutVars>
      </dgm:prSet>
      <dgm:spPr/>
    </dgm:pt>
    <dgm:pt modelId="{8FF3AE92-AF2B-4157-8D7D-CB5C4C55E342}" type="pres">
      <dgm:prSet presAssocID="{3B7B2B92-44CF-4AB2-98DB-A81019A43787}" presName="rootComposite" presStyleCnt="0"/>
      <dgm:spPr/>
    </dgm:pt>
    <dgm:pt modelId="{8100D803-3208-4F31-A4AC-08784788F3FF}" type="pres">
      <dgm:prSet presAssocID="{3B7B2B92-44CF-4AB2-98DB-A81019A43787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1CA605D-5B20-4476-9C43-E1956F5BF85F}" type="pres">
      <dgm:prSet presAssocID="{3B7B2B92-44CF-4AB2-98DB-A81019A43787}" presName="rootConnector" presStyleLbl="node2" presStyleIdx="0" presStyleCnt="6"/>
      <dgm:spPr/>
      <dgm:t>
        <a:bodyPr/>
        <a:lstStyle/>
        <a:p>
          <a:endParaRPr lang="zh-CN" altLang="en-US"/>
        </a:p>
      </dgm:t>
    </dgm:pt>
    <dgm:pt modelId="{D620664E-C104-438D-BBCC-D706A7938C17}" type="pres">
      <dgm:prSet presAssocID="{3B7B2B92-44CF-4AB2-98DB-A81019A43787}" presName="hierChild4" presStyleCnt="0"/>
      <dgm:spPr/>
    </dgm:pt>
    <dgm:pt modelId="{0F30E758-3ED2-435C-BC1D-15CE9CD2F5C5}" type="pres">
      <dgm:prSet presAssocID="{3B7B2B92-44CF-4AB2-98DB-A81019A43787}" presName="hierChild5" presStyleCnt="0"/>
      <dgm:spPr/>
    </dgm:pt>
    <dgm:pt modelId="{1C4A7A8E-F12D-409D-AA5A-6E671358E364}" type="pres">
      <dgm:prSet presAssocID="{CA094835-A9BC-40C3-9198-8DF6B6B1C72E}" presName="Name37" presStyleLbl="parChTrans1D2" presStyleIdx="1" presStyleCnt="6"/>
      <dgm:spPr/>
      <dgm:t>
        <a:bodyPr/>
        <a:lstStyle/>
        <a:p>
          <a:endParaRPr lang="zh-CN" altLang="en-US"/>
        </a:p>
      </dgm:t>
    </dgm:pt>
    <dgm:pt modelId="{2252DA7A-474C-496C-9FAF-6180D3D7F235}" type="pres">
      <dgm:prSet presAssocID="{956482A4-F87B-4E6D-835D-6F5B73D20C66}" presName="hierRoot2" presStyleCnt="0">
        <dgm:presLayoutVars>
          <dgm:hierBranch val="init"/>
        </dgm:presLayoutVars>
      </dgm:prSet>
      <dgm:spPr/>
    </dgm:pt>
    <dgm:pt modelId="{B791F18C-9CFC-4E79-80AB-918465FBE831}" type="pres">
      <dgm:prSet presAssocID="{956482A4-F87B-4E6D-835D-6F5B73D20C66}" presName="rootComposite" presStyleCnt="0"/>
      <dgm:spPr/>
    </dgm:pt>
    <dgm:pt modelId="{0BFF27EE-A903-4ABE-9B25-85195DD37119}" type="pres">
      <dgm:prSet presAssocID="{956482A4-F87B-4E6D-835D-6F5B73D20C66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D377C98-860C-4B7B-A06D-52F1646BD2F0}" type="pres">
      <dgm:prSet presAssocID="{956482A4-F87B-4E6D-835D-6F5B73D20C66}" presName="rootConnector" presStyleLbl="node2" presStyleIdx="1" presStyleCnt="6"/>
      <dgm:spPr/>
      <dgm:t>
        <a:bodyPr/>
        <a:lstStyle/>
        <a:p>
          <a:endParaRPr lang="zh-CN" altLang="en-US"/>
        </a:p>
      </dgm:t>
    </dgm:pt>
    <dgm:pt modelId="{0B1E9E13-1D91-483F-93CB-595C3D4B1DF9}" type="pres">
      <dgm:prSet presAssocID="{956482A4-F87B-4E6D-835D-6F5B73D20C66}" presName="hierChild4" presStyleCnt="0"/>
      <dgm:spPr/>
    </dgm:pt>
    <dgm:pt modelId="{3963C487-6BB2-4625-974D-B2B9046990E0}" type="pres">
      <dgm:prSet presAssocID="{956482A4-F87B-4E6D-835D-6F5B73D20C66}" presName="hierChild5" presStyleCnt="0"/>
      <dgm:spPr/>
    </dgm:pt>
    <dgm:pt modelId="{D04C528D-C552-48B7-BD50-61E3666FCE08}" type="pres">
      <dgm:prSet presAssocID="{4A963CC5-D46D-4823-AB0A-732D0386A06A}" presName="Name37" presStyleLbl="parChTrans1D2" presStyleIdx="2" presStyleCnt="6"/>
      <dgm:spPr/>
      <dgm:t>
        <a:bodyPr/>
        <a:lstStyle/>
        <a:p>
          <a:endParaRPr lang="zh-CN" altLang="en-US"/>
        </a:p>
      </dgm:t>
    </dgm:pt>
    <dgm:pt modelId="{45989D47-119E-4EC2-9B16-ED8C90FAA904}" type="pres">
      <dgm:prSet presAssocID="{AE57526A-D61D-4D18-B251-203B15404A3A}" presName="hierRoot2" presStyleCnt="0">
        <dgm:presLayoutVars>
          <dgm:hierBranch val="init"/>
        </dgm:presLayoutVars>
      </dgm:prSet>
      <dgm:spPr/>
    </dgm:pt>
    <dgm:pt modelId="{EC5A2D5A-BE12-4E92-AA54-739BD059D6DB}" type="pres">
      <dgm:prSet presAssocID="{AE57526A-D61D-4D18-B251-203B15404A3A}" presName="rootComposite" presStyleCnt="0"/>
      <dgm:spPr/>
    </dgm:pt>
    <dgm:pt modelId="{EBA5EB0C-1294-4DC8-A634-3ADBE7952E52}" type="pres">
      <dgm:prSet presAssocID="{AE57526A-D61D-4D18-B251-203B15404A3A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494D3B0-555F-4D31-8D43-87B0A40E6D57}" type="pres">
      <dgm:prSet presAssocID="{AE57526A-D61D-4D18-B251-203B15404A3A}" presName="rootConnector" presStyleLbl="node2" presStyleIdx="2" presStyleCnt="6"/>
      <dgm:spPr/>
      <dgm:t>
        <a:bodyPr/>
        <a:lstStyle/>
        <a:p>
          <a:endParaRPr lang="zh-CN" altLang="en-US"/>
        </a:p>
      </dgm:t>
    </dgm:pt>
    <dgm:pt modelId="{874A7B92-5735-423B-A725-9ED52549C02E}" type="pres">
      <dgm:prSet presAssocID="{AE57526A-D61D-4D18-B251-203B15404A3A}" presName="hierChild4" presStyleCnt="0"/>
      <dgm:spPr/>
    </dgm:pt>
    <dgm:pt modelId="{873CF445-9443-4803-8E05-5A854B6C9EAE}" type="pres">
      <dgm:prSet presAssocID="{AE57526A-D61D-4D18-B251-203B15404A3A}" presName="hierChild5" presStyleCnt="0"/>
      <dgm:spPr/>
    </dgm:pt>
    <dgm:pt modelId="{7322F457-A55D-4535-A83D-2D2B3169ACFD}" type="pres">
      <dgm:prSet presAssocID="{3AE26A0C-D71E-415D-AE40-9A08C8B83BDD}" presName="Name37" presStyleLbl="parChTrans1D2" presStyleIdx="3" presStyleCnt="6"/>
      <dgm:spPr/>
      <dgm:t>
        <a:bodyPr/>
        <a:lstStyle/>
        <a:p>
          <a:endParaRPr lang="zh-CN" altLang="en-US"/>
        </a:p>
      </dgm:t>
    </dgm:pt>
    <dgm:pt modelId="{18260A58-4E11-41E1-8274-6161D291DB17}" type="pres">
      <dgm:prSet presAssocID="{AF76296C-0071-417B-BE7B-B58C2644F8D3}" presName="hierRoot2" presStyleCnt="0">
        <dgm:presLayoutVars>
          <dgm:hierBranch val="init"/>
        </dgm:presLayoutVars>
      </dgm:prSet>
      <dgm:spPr/>
    </dgm:pt>
    <dgm:pt modelId="{10CD7875-BC77-421D-8772-5A7A2C94B0C3}" type="pres">
      <dgm:prSet presAssocID="{AF76296C-0071-417B-BE7B-B58C2644F8D3}" presName="rootComposite" presStyleCnt="0"/>
      <dgm:spPr/>
    </dgm:pt>
    <dgm:pt modelId="{25E345EA-2105-4F63-A27D-989132877AF1}" type="pres">
      <dgm:prSet presAssocID="{AF76296C-0071-417B-BE7B-B58C2644F8D3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04BBF2B-A8BF-4CA1-B552-1AD1DF21B86A}" type="pres">
      <dgm:prSet presAssocID="{AF76296C-0071-417B-BE7B-B58C2644F8D3}" presName="rootConnector" presStyleLbl="node2" presStyleIdx="3" presStyleCnt="6"/>
      <dgm:spPr/>
      <dgm:t>
        <a:bodyPr/>
        <a:lstStyle/>
        <a:p>
          <a:endParaRPr lang="zh-CN" altLang="en-US"/>
        </a:p>
      </dgm:t>
    </dgm:pt>
    <dgm:pt modelId="{5A40E430-696D-4EC7-9F65-78F93C5FC090}" type="pres">
      <dgm:prSet presAssocID="{AF76296C-0071-417B-BE7B-B58C2644F8D3}" presName="hierChild4" presStyleCnt="0"/>
      <dgm:spPr/>
    </dgm:pt>
    <dgm:pt modelId="{75A28EB2-D4E1-4FCF-9F28-7A787D5B6D76}" type="pres">
      <dgm:prSet presAssocID="{AF76296C-0071-417B-BE7B-B58C2644F8D3}" presName="hierChild5" presStyleCnt="0"/>
      <dgm:spPr/>
    </dgm:pt>
    <dgm:pt modelId="{492F88F8-0542-4A03-9BB2-C6F57BEF48AC}" type="pres">
      <dgm:prSet presAssocID="{7030740E-7D5C-49EC-B4FF-6B5032D6C90B}" presName="Name37" presStyleLbl="parChTrans1D2" presStyleIdx="4" presStyleCnt="6"/>
      <dgm:spPr/>
      <dgm:t>
        <a:bodyPr/>
        <a:lstStyle/>
        <a:p>
          <a:endParaRPr lang="zh-CN" altLang="en-US"/>
        </a:p>
      </dgm:t>
    </dgm:pt>
    <dgm:pt modelId="{5348220D-DF4F-4D72-93F8-1879CC6D9E31}" type="pres">
      <dgm:prSet presAssocID="{4C6A8278-72A2-41A0-8A0B-0F7D669ECB7B}" presName="hierRoot2" presStyleCnt="0">
        <dgm:presLayoutVars>
          <dgm:hierBranch val="init"/>
        </dgm:presLayoutVars>
      </dgm:prSet>
      <dgm:spPr/>
    </dgm:pt>
    <dgm:pt modelId="{E7AEEC7C-DDCF-45E1-93BA-F052912CE01F}" type="pres">
      <dgm:prSet presAssocID="{4C6A8278-72A2-41A0-8A0B-0F7D669ECB7B}" presName="rootComposite" presStyleCnt="0"/>
      <dgm:spPr/>
    </dgm:pt>
    <dgm:pt modelId="{ECC5CA9B-B023-49EF-9F6A-3112C80D356B}" type="pres">
      <dgm:prSet presAssocID="{4C6A8278-72A2-41A0-8A0B-0F7D669ECB7B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3EB8F83-4DD5-4E03-B62D-1C3F4C40A45A}" type="pres">
      <dgm:prSet presAssocID="{4C6A8278-72A2-41A0-8A0B-0F7D669ECB7B}" presName="rootConnector" presStyleLbl="node2" presStyleIdx="4" presStyleCnt="6"/>
      <dgm:spPr/>
      <dgm:t>
        <a:bodyPr/>
        <a:lstStyle/>
        <a:p>
          <a:endParaRPr lang="zh-CN" altLang="en-US"/>
        </a:p>
      </dgm:t>
    </dgm:pt>
    <dgm:pt modelId="{0429D498-EC21-4155-87E2-AFF4DD7A5826}" type="pres">
      <dgm:prSet presAssocID="{4C6A8278-72A2-41A0-8A0B-0F7D669ECB7B}" presName="hierChild4" presStyleCnt="0"/>
      <dgm:spPr/>
    </dgm:pt>
    <dgm:pt modelId="{C0A67661-B11F-4EFC-93C7-714D5CD13271}" type="pres">
      <dgm:prSet presAssocID="{4C6A8278-72A2-41A0-8A0B-0F7D669ECB7B}" presName="hierChild5" presStyleCnt="0"/>
      <dgm:spPr/>
    </dgm:pt>
    <dgm:pt modelId="{6DE034CD-C14D-421F-92C7-727BA47D521E}" type="pres">
      <dgm:prSet presAssocID="{B4E3D4ED-1D12-4E0C-9F56-C3643BCC470B}" presName="Name37" presStyleLbl="parChTrans1D2" presStyleIdx="5" presStyleCnt="6"/>
      <dgm:spPr/>
      <dgm:t>
        <a:bodyPr/>
        <a:lstStyle/>
        <a:p>
          <a:endParaRPr lang="zh-CN" altLang="en-US"/>
        </a:p>
      </dgm:t>
    </dgm:pt>
    <dgm:pt modelId="{CC836804-155B-4C96-8B32-629E5A379868}" type="pres">
      <dgm:prSet presAssocID="{5F25C451-CEC5-4B86-8EAC-C5FF4528D0E2}" presName="hierRoot2" presStyleCnt="0">
        <dgm:presLayoutVars>
          <dgm:hierBranch val="init"/>
        </dgm:presLayoutVars>
      </dgm:prSet>
      <dgm:spPr/>
    </dgm:pt>
    <dgm:pt modelId="{C8EE4036-B17E-452C-A815-1EA085174F5D}" type="pres">
      <dgm:prSet presAssocID="{5F25C451-CEC5-4B86-8EAC-C5FF4528D0E2}" presName="rootComposite" presStyleCnt="0"/>
      <dgm:spPr/>
    </dgm:pt>
    <dgm:pt modelId="{D0117CA8-8631-4BF5-852A-CFC2805B65E2}" type="pres">
      <dgm:prSet presAssocID="{5F25C451-CEC5-4B86-8EAC-C5FF4528D0E2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5445D23-6C73-421F-B374-B8FCF284EA3C}" type="pres">
      <dgm:prSet presAssocID="{5F25C451-CEC5-4B86-8EAC-C5FF4528D0E2}" presName="rootConnector" presStyleLbl="node2" presStyleIdx="5" presStyleCnt="6"/>
      <dgm:spPr/>
      <dgm:t>
        <a:bodyPr/>
        <a:lstStyle/>
        <a:p>
          <a:endParaRPr lang="zh-CN" altLang="en-US"/>
        </a:p>
      </dgm:t>
    </dgm:pt>
    <dgm:pt modelId="{97AAA025-E353-4CE3-9C65-73CEFB39520E}" type="pres">
      <dgm:prSet presAssocID="{5F25C451-CEC5-4B86-8EAC-C5FF4528D0E2}" presName="hierChild4" presStyleCnt="0"/>
      <dgm:spPr/>
    </dgm:pt>
    <dgm:pt modelId="{FDA68369-26BC-43D5-8C2D-684AD48FCFCB}" type="pres">
      <dgm:prSet presAssocID="{5F25C451-CEC5-4B86-8EAC-C5FF4528D0E2}" presName="hierChild5" presStyleCnt="0"/>
      <dgm:spPr/>
    </dgm:pt>
    <dgm:pt modelId="{9D71A648-6CAF-4E48-A430-1C18BDCAE33E}" type="pres">
      <dgm:prSet presAssocID="{9F288197-BAF2-45CF-BAE3-9E067940A054}" presName="hierChild3" presStyleCnt="0"/>
      <dgm:spPr/>
    </dgm:pt>
  </dgm:ptLst>
  <dgm:cxnLst>
    <dgm:cxn modelId="{635C66A8-7E4F-48F1-AA53-1958B191A880}" type="presOf" srcId="{7030740E-7D5C-49EC-B4FF-6B5032D6C90B}" destId="{492F88F8-0542-4A03-9BB2-C6F57BEF48AC}" srcOrd="0" destOrd="0" presId="urn:microsoft.com/office/officeart/2005/8/layout/orgChart1"/>
    <dgm:cxn modelId="{0DA0E143-2DE7-426E-AF17-7AC16A120746}" type="presOf" srcId="{AF76296C-0071-417B-BE7B-B58C2644F8D3}" destId="{25E345EA-2105-4F63-A27D-989132877AF1}" srcOrd="0" destOrd="0" presId="urn:microsoft.com/office/officeart/2005/8/layout/orgChart1"/>
    <dgm:cxn modelId="{D8F1ED09-7629-4A61-97D0-1A8791391DA5}" type="presOf" srcId="{3B7B2B92-44CF-4AB2-98DB-A81019A43787}" destId="{8100D803-3208-4F31-A4AC-08784788F3FF}" srcOrd="0" destOrd="0" presId="urn:microsoft.com/office/officeart/2005/8/layout/orgChart1"/>
    <dgm:cxn modelId="{89983ADF-CE99-4FA0-9B1B-7A80E2183ABE}" srcId="{9F288197-BAF2-45CF-BAE3-9E067940A054}" destId="{AF76296C-0071-417B-BE7B-B58C2644F8D3}" srcOrd="3" destOrd="0" parTransId="{3AE26A0C-D71E-415D-AE40-9A08C8B83BDD}" sibTransId="{7E8276D5-0526-41D2-8578-4F80B583D7EB}"/>
    <dgm:cxn modelId="{E3D46B4B-F6FB-41C3-9C27-5C66AEF1C861}" type="presOf" srcId="{4C6A8278-72A2-41A0-8A0B-0F7D669ECB7B}" destId="{ECC5CA9B-B023-49EF-9F6A-3112C80D356B}" srcOrd="0" destOrd="0" presId="urn:microsoft.com/office/officeart/2005/8/layout/orgChart1"/>
    <dgm:cxn modelId="{FCC28E30-D6A7-4D0D-9D88-F8AD42D0E139}" srcId="{696C6E27-CABC-4E41-8924-A1D459D177FB}" destId="{9F288197-BAF2-45CF-BAE3-9E067940A054}" srcOrd="0" destOrd="0" parTransId="{6358BD93-CCCA-44BF-9009-D06ADF93ECCB}" sibTransId="{755B4C6F-3963-4218-B7BF-BAFBB24C7801}"/>
    <dgm:cxn modelId="{28D03CDB-C836-4C65-A52D-C56BD9DCD810}" type="presOf" srcId="{4A963CC5-D46D-4823-AB0A-732D0386A06A}" destId="{D04C528D-C552-48B7-BD50-61E3666FCE08}" srcOrd="0" destOrd="0" presId="urn:microsoft.com/office/officeart/2005/8/layout/orgChart1"/>
    <dgm:cxn modelId="{CAFFF27D-DC67-4C1E-998E-05997413C0ED}" srcId="{9F288197-BAF2-45CF-BAE3-9E067940A054}" destId="{4C6A8278-72A2-41A0-8A0B-0F7D669ECB7B}" srcOrd="4" destOrd="0" parTransId="{7030740E-7D5C-49EC-B4FF-6B5032D6C90B}" sibTransId="{E2B961C9-D869-4227-96B4-813D9DD651C3}"/>
    <dgm:cxn modelId="{469D4361-4110-4FAC-9941-0E036BFDCAD7}" type="presOf" srcId="{3AE26A0C-D71E-415D-AE40-9A08C8B83BDD}" destId="{7322F457-A55D-4535-A83D-2D2B3169ACFD}" srcOrd="0" destOrd="0" presId="urn:microsoft.com/office/officeart/2005/8/layout/orgChart1"/>
    <dgm:cxn modelId="{1E3F977A-67EA-456E-9DD9-426169777DFD}" srcId="{9F288197-BAF2-45CF-BAE3-9E067940A054}" destId="{AE57526A-D61D-4D18-B251-203B15404A3A}" srcOrd="2" destOrd="0" parTransId="{4A963CC5-D46D-4823-AB0A-732D0386A06A}" sibTransId="{7A4F0C77-2071-47FF-9A4E-EAC615BA408F}"/>
    <dgm:cxn modelId="{D642EBE2-4F70-4493-99F6-A8AEBE0EFF86}" srcId="{9F288197-BAF2-45CF-BAE3-9E067940A054}" destId="{5F25C451-CEC5-4B86-8EAC-C5FF4528D0E2}" srcOrd="5" destOrd="0" parTransId="{B4E3D4ED-1D12-4E0C-9F56-C3643BCC470B}" sibTransId="{69E14D13-F69A-40F2-94C8-02186B9CE700}"/>
    <dgm:cxn modelId="{EFBF6B2A-09FB-46B9-AE64-80281BEB67FD}" type="presOf" srcId="{AF76296C-0071-417B-BE7B-B58C2644F8D3}" destId="{F04BBF2B-A8BF-4CA1-B552-1AD1DF21B86A}" srcOrd="1" destOrd="0" presId="urn:microsoft.com/office/officeart/2005/8/layout/orgChart1"/>
    <dgm:cxn modelId="{4A9B8D2E-A640-486B-B34C-B9B5038B6975}" type="presOf" srcId="{9F288197-BAF2-45CF-BAE3-9E067940A054}" destId="{D4B705B1-2D5A-46CB-839D-2033665D0B33}" srcOrd="0" destOrd="0" presId="urn:microsoft.com/office/officeart/2005/8/layout/orgChart1"/>
    <dgm:cxn modelId="{EB2E07C3-03B4-4653-921F-E2B19FC8A987}" type="presOf" srcId="{AE57526A-D61D-4D18-B251-203B15404A3A}" destId="{EBA5EB0C-1294-4DC8-A634-3ADBE7952E52}" srcOrd="0" destOrd="0" presId="urn:microsoft.com/office/officeart/2005/8/layout/orgChart1"/>
    <dgm:cxn modelId="{6B282B8B-A127-4770-903E-69FF6246CB4B}" type="presOf" srcId="{956482A4-F87B-4E6D-835D-6F5B73D20C66}" destId="{6D377C98-860C-4B7B-A06D-52F1646BD2F0}" srcOrd="1" destOrd="0" presId="urn:microsoft.com/office/officeart/2005/8/layout/orgChart1"/>
    <dgm:cxn modelId="{B9F46669-341B-468D-8A87-B8235C9EF774}" srcId="{9F288197-BAF2-45CF-BAE3-9E067940A054}" destId="{956482A4-F87B-4E6D-835D-6F5B73D20C66}" srcOrd="1" destOrd="0" parTransId="{CA094835-A9BC-40C3-9198-8DF6B6B1C72E}" sibTransId="{B58451FF-0A74-4E06-BAD3-553EC813D2B6}"/>
    <dgm:cxn modelId="{0C585CCA-F5D5-4A4B-AD07-AE5755C68D96}" type="presOf" srcId="{5F25C451-CEC5-4B86-8EAC-C5FF4528D0E2}" destId="{F5445D23-6C73-421F-B374-B8FCF284EA3C}" srcOrd="1" destOrd="0" presId="urn:microsoft.com/office/officeart/2005/8/layout/orgChart1"/>
    <dgm:cxn modelId="{A51C13BF-2254-4C2A-A1B2-FF73B9F0E6A0}" type="presOf" srcId="{CA094835-A9BC-40C3-9198-8DF6B6B1C72E}" destId="{1C4A7A8E-F12D-409D-AA5A-6E671358E364}" srcOrd="0" destOrd="0" presId="urn:microsoft.com/office/officeart/2005/8/layout/orgChart1"/>
    <dgm:cxn modelId="{3B4496A4-E757-41EF-99DA-041AD9B86597}" type="presOf" srcId="{F11458F5-78AB-47AC-B29D-D2EC8E4D348E}" destId="{62FDF5A4-BA09-466B-933C-9E581067E938}" srcOrd="0" destOrd="0" presId="urn:microsoft.com/office/officeart/2005/8/layout/orgChart1"/>
    <dgm:cxn modelId="{50792E6B-D533-454F-B10D-25CF05129C88}" type="presOf" srcId="{956482A4-F87B-4E6D-835D-6F5B73D20C66}" destId="{0BFF27EE-A903-4ABE-9B25-85195DD37119}" srcOrd="0" destOrd="0" presId="urn:microsoft.com/office/officeart/2005/8/layout/orgChart1"/>
    <dgm:cxn modelId="{1AE9545E-2107-435A-9D0C-ACCB24C26758}" type="presOf" srcId="{696C6E27-CABC-4E41-8924-A1D459D177FB}" destId="{AA33DBD4-4C15-4554-89CD-FE5C0E90E48A}" srcOrd="0" destOrd="0" presId="urn:microsoft.com/office/officeart/2005/8/layout/orgChart1"/>
    <dgm:cxn modelId="{B6FD1BFF-3F24-4B84-B1A3-27CD50471705}" type="presOf" srcId="{4C6A8278-72A2-41A0-8A0B-0F7D669ECB7B}" destId="{63EB8F83-4DD5-4E03-B62D-1C3F4C40A45A}" srcOrd="1" destOrd="0" presId="urn:microsoft.com/office/officeart/2005/8/layout/orgChart1"/>
    <dgm:cxn modelId="{9025137A-7B60-4AB0-90D5-915772FB023F}" type="presOf" srcId="{3B7B2B92-44CF-4AB2-98DB-A81019A43787}" destId="{61CA605D-5B20-4476-9C43-E1956F5BF85F}" srcOrd="1" destOrd="0" presId="urn:microsoft.com/office/officeart/2005/8/layout/orgChart1"/>
    <dgm:cxn modelId="{625D912F-E9FD-4E6D-AE6B-7D14A917A171}" type="presOf" srcId="{9F288197-BAF2-45CF-BAE3-9E067940A054}" destId="{44B252A0-4840-420E-808B-66E56EEF3B14}" srcOrd="1" destOrd="0" presId="urn:microsoft.com/office/officeart/2005/8/layout/orgChart1"/>
    <dgm:cxn modelId="{A9BCE867-7E9D-4D8A-8B66-C835654600BC}" type="presOf" srcId="{5F25C451-CEC5-4B86-8EAC-C5FF4528D0E2}" destId="{D0117CA8-8631-4BF5-852A-CFC2805B65E2}" srcOrd="0" destOrd="0" presId="urn:microsoft.com/office/officeart/2005/8/layout/orgChart1"/>
    <dgm:cxn modelId="{5B6CB6AB-8E03-4FB7-A419-BB0DD0DBE41F}" srcId="{9F288197-BAF2-45CF-BAE3-9E067940A054}" destId="{3B7B2B92-44CF-4AB2-98DB-A81019A43787}" srcOrd="0" destOrd="0" parTransId="{F11458F5-78AB-47AC-B29D-D2EC8E4D348E}" sibTransId="{D4299E28-1431-401E-8425-F6DC88C99D4C}"/>
    <dgm:cxn modelId="{347DA42F-5512-4C28-88A6-848C47A942F4}" type="presOf" srcId="{B4E3D4ED-1D12-4E0C-9F56-C3643BCC470B}" destId="{6DE034CD-C14D-421F-92C7-727BA47D521E}" srcOrd="0" destOrd="0" presId="urn:microsoft.com/office/officeart/2005/8/layout/orgChart1"/>
    <dgm:cxn modelId="{F09FB0D0-7EC3-40CB-A4C5-E95042E97BA0}" type="presOf" srcId="{AE57526A-D61D-4D18-B251-203B15404A3A}" destId="{8494D3B0-555F-4D31-8D43-87B0A40E6D57}" srcOrd="1" destOrd="0" presId="urn:microsoft.com/office/officeart/2005/8/layout/orgChart1"/>
    <dgm:cxn modelId="{E175CA3E-A379-4703-ACCB-472C6F459613}" type="presParOf" srcId="{AA33DBD4-4C15-4554-89CD-FE5C0E90E48A}" destId="{135E804D-0CAA-46A9-A4AE-9405598E6E39}" srcOrd="0" destOrd="0" presId="urn:microsoft.com/office/officeart/2005/8/layout/orgChart1"/>
    <dgm:cxn modelId="{D41F41B4-E387-48F2-B887-096775165805}" type="presParOf" srcId="{135E804D-0CAA-46A9-A4AE-9405598E6E39}" destId="{ACE033C3-1B78-43C1-A4FD-A6E36FD38C45}" srcOrd="0" destOrd="0" presId="urn:microsoft.com/office/officeart/2005/8/layout/orgChart1"/>
    <dgm:cxn modelId="{C7064E68-8446-4C6C-85A2-3D52CABFE570}" type="presParOf" srcId="{ACE033C3-1B78-43C1-A4FD-A6E36FD38C45}" destId="{D4B705B1-2D5A-46CB-839D-2033665D0B33}" srcOrd="0" destOrd="0" presId="urn:microsoft.com/office/officeart/2005/8/layout/orgChart1"/>
    <dgm:cxn modelId="{B0E7BC76-37E1-4978-8682-6E7B4681F02E}" type="presParOf" srcId="{ACE033C3-1B78-43C1-A4FD-A6E36FD38C45}" destId="{44B252A0-4840-420E-808B-66E56EEF3B14}" srcOrd="1" destOrd="0" presId="urn:microsoft.com/office/officeart/2005/8/layout/orgChart1"/>
    <dgm:cxn modelId="{EA835283-341E-4EF7-ABE7-2FD319A0A39E}" type="presParOf" srcId="{135E804D-0CAA-46A9-A4AE-9405598E6E39}" destId="{626ED2F2-05F6-402B-8B9E-B2E34720D0DC}" srcOrd="1" destOrd="0" presId="urn:microsoft.com/office/officeart/2005/8/layout/orgChart1"/>
    <dgm:cxn modelId="{4F6714AD-173E-49C2-BF33-12A5B3A1729A}" type="presParOf" srcId="{626ED2F2-05F6-402B-8B9E-B2E34720D0DC}" destId="{62FDF5A4-BA09-466B-933C-9E581067E938}" srcOrd="0" destOrd="0" presId="urn:microsoft.com/office/officeart/2005/8/layout/orgChart1"/>
    <dgm:cxn modelId="{67C9B016-4C37-436C-A831-822F9E030D1E}" type="presParOf" srcId="{626ED2F2-05F6-402B-8B9E-B2E34720D0DC}" destId="{D12A5F89-A1DD-4655-A744-554A2BE7C0DF}" srcOrd="1" destOrd="0" presId="urn:microsoft.com/office/officeart/2005/8/layout/orgChart1"/>
    <dgm:cxn modelId="{F98252DC-94F4-4F2E-8D6E-FAD84A54AC5C}" type="presParOf" srcId="{D12A5F89-A1DD-4655-A744-554A2BE7C0DF}" destId="{8FF3AE92-AF2B-4157-8D7D-CB5C4C55E342}" srcOrd="0" destOrd="0" presId="urn:microsoft.com/office/officeart/2005/8/layout/orgChart1"/>
    <dgm:cxn modelId="{313D8E48-EF5A-46D0-A34B-882115BF9C42}" type="presParOf" srcId="{8FF3AE92-AF2B-4157-8D7D-CB5C4C55E342}" destId="{8100D803-3208-4F31-A4AC-08784788F3FF}" srcOrd="0" destOrd="0" presId="urn:microsoft.com/office/officeart/2005/8/layout/orgChart1"/>
    <dgm:cxn modelId="{18006321-6639-4663-9CEA-23794CDB9D24}" type="presParOf" srcId="{8FF3AE92-AF2B-4157-8D7D-CB5C4C55E342}" destId="{61CA605D-5B20-4476-9C43-E1956F5BF85F}" srcOrd="1" destOrd="0" presId="urn:microsoft.com/office/officeart/2005/8/layout/orgChart1"/>
    <dgm:cxn modelId="{1E10DEA1-378B-4A07-827D-D92818FC5A5E}" type="presParOf" srcId="{D12A5F89-A1DD-4655-A744-554A2BE7C0DF}" destId="{D620664E-C104-438D-BBCC-D706A7938C17}" srcOrd="1" destOrd="0" presId="urn:microsoft.com/office/officeart/2005/8/layout/orgChart1"/>
    <dgm:cxn modelId="{860DB50A-2FF9-440F-B55C-8B1D1B1EF858}" type="presParOf" srcId="{D12A5F89-A1DD-4655-A744-554A2BE7C0DF}" destId="{0F30E758-3ED2-435C-BC1D-15CE9CD2F5C5}" srcOrd="2" destOrd="0" presId="urn:microsoft.com/office/officeart/2005/8/layout/orgChart1"/>
    <dgm:cxn modelId="{5BF65856-BC3B-4622-AD9B-FD465D4267F9}" type="presParOf" srcId="{626ED2F2-05F6-402B-8B9E-B2E34720D0DC}" destId="{1C4A7A8E-F12D-409D-AA5A-6E671358E364}" srcOrd="2" destOrd="0" presId="urn:microsoft.com/office/officeart/2005/8/layout/orgChart1"/>
    <dgm:cxn modelId="{14704756-2BD3-4B0C-BD6C-43A499F79932}" type="presParOf" srcId="{626ED2F2-05F6-402B-8B9E-B2E34720D0DC}" destId="{2252DA7A-474C-496C-9FAF-6180D3D7F235}" srcOrd="3" destOrd="0" presId="urn:microsoft.com/office/officeart/2005/8/layout/orgChart1"/>
    <dgm:cxn modelId="{5D61F30E-257A-4D0D-9BD4-AEBB2D560006}" type="presParOf" srcId="{2252DA7A-474C-496C-9FAF-6180D3D7F235}" destId="{B791F18C-9CFC-4E79-80AB-918465FBE831}" srcOrd="0" destOrd="0" presId="urn:microsoft.com/office/officeart/2005/8/layout/orgChart1"/>
    <dgm:cxn modelId="{C7F3D29A-260E-4D25-97EE-D4A6BC50783C}" type="presParOf" srcId="{B791F18C-9CFC-4E79-80AB-918465FBE831}" destId="{0BFF27EE-A903-4ABE-9B25-85195DD37119}" srcOrd="0" destOrd="0" presId="urn:microsoft.com/office/officeart/2005/8/layout/orgChart1"/>
    <dgm:cxn modelId="{1E79A673-528E-4039-82BD-D43C94C81B1F}" type="presParOf" srcId="{B791F18C-9CFC-4E79-80AB-918465FBE831}" destId="{6D377C98-860C-4B7B-A06D-52F1646BD2F0}" srcOrd="1" destOrd="0" presId="urn:microsoft.com/office/officeart/2005/8/layout/orgChart1"/>
    <dgm:cxn modelId="{654ED55E-43DE-4924-AE3B-8F4B1DDD6822}" type="presParOf" srcId="{2252DA7A-474C-496C-9FAF-6180D3D7F235}" destId="{0B1E9E13-1D91-483F-93CB-595C3D4B1DF9}" srcOrd="1" destOrd="0" presId="urn:microsoft.com/office/officeart/2005/8/layout/orgChart1"/>
    <dgm:cxn modelId="{C2E93149-7E43-400D-820B-A94AD7AC2755}" type="presParOf" srcId="{2252DA7A-474C-496C-9FAF-6180D3D7F235}" destId="{3963C487-6BB2-4625-974D-B2B9046990E0}" srcOrd="2" destOrd="0" presId="urn:microsoft.com/office/officeart/2005/8/layout/orgChart1"/>
    <dgm:cxn modelId="{96447A30-6FFF-450C-8637-060674F52652}" type="presParOf" srcId="{626ED2F2-05F6-402B-8B9E-B2E34720D0DC}" destId="{D04C528D-C552-48B7-BD50-61E3666FCE08}" srcOrd="4" destOrd="0" presId="urn:microsoft.com/office/officeart/2005/8/layout/orgChart1"/>
    <dgm:cxn modelId="{E5456D90-672D-4E1A-9C18-A3611CD9E01A}" type="presParOf" srcId="{626ED2F2-05F6-402B-8B9E-B2E34720D0DC}" destId="{45989D47-119E-4EC2-9B16-ED8C90FAA904}" srcOrd="5" destOrd="0" presId="urn:microsoft.com/office/officeart/2005/8/layout/orgChart1"/>
    <dgm:cxn modelId="{D67A851C-3D34-4ACE-9639-CA1E16A4ECBD}" type="presParOf" srcId="{45989D47-119E-4EC2-9B16-ED8C90FAA904}" destId="{EC5A2D5A-BE12-4E92-AA54-739BD059D6DB}" srcOrd="0" destOrd="0" presId="urn:microsoft.com/office/officeart/2005/8/layout/orgChart1"/>
    <dgm:cxn modelId="{EBB7F29C-5359-4C9B-B461-6F0839F87F02}" type="presParOf" srcId="{EC5A2D5A-BE12-4E92-AA54-739BD059D6DB}" destId="{EBA5EB0C-1294-4DC8-A634-3ADBE7952E52}" srcOrd="0" destOrd="0" presId="urn:microsoft.com/office/officeart/2005/8/layout/orgChart1"/>
    <dgm:cxn modelId="{E4C9B96D-6F0A-4A43-A0D0-0C0D0C5EDC13}" type="presParOf" srcId="{EC5A2D5A-BE12-4E92-AA54-739BD059D6DB}" destId="{8494D3B0-555F-4D31-8D43-87B0A40E6D57}" srcOrd="1" destOrd="0" presId="urn:microsoft.com/office/officeart/2005/8/layout/orgChart1"/>
    <dgm:cxn modelId="{1930A96C-11EA-418D-B037-1B22F1B2C13F}" type="presParOf" srcId="{45989D47-119E-4EC2-9B16-ED8C90FAA904}" destId="{874A7B92-5735-423B-A725-9ED52549C02E}" srcOrd="1" destOrd="0" presId="urn:microsoft.com/office/officeart/2005/8/layout/orgChart1"/>
    <dgm:cxn modelId="{DF01AE47-CAAF-4603-B6A3-342655B2ED3A}" type="presParOf" srcId="{45989D47-119E-4EC2-9B16-ED8C90FAA904}" destId="{873CF445-9443-4803-8E05-5A854B6C9EAE}" srcOrd="2" destOrd="0" presId="urn:microsoft.com/office/officeart/2005/8/layout/orgChart1"/>
    <dgm:cxn modelId="{01EFD308-501D-4FA4-A8D1-7D8C459971D3}" type="presParOf" srcId="{626ED2F2-05F6-402B-8B9E-B2E34720D0DC}" destId="{7322F457-A55D-4535-A83D-2D2B3169ACFD}" srcOrd="6" destOrd="0" presId="urn:microsoft.com/office/officeart/2005/8/layout/orgChart1"/>
    <dgm:cxn modelId="{37B39505-0EA6-49C7-9037-2075149857CC}" type="presParOf" srcId="{626ED2F2-05F6-402B-8B9E-B2E34720D0DC}" destId="{18260A58-4E11-41E1-8274-6161D291DB17}" srcOrd="7" destOrd="0" presId="urn:microsoft.com/office/officeart/2005/8/layout/orgChart1"/>
    <dgm:cxn modelId="{8376193A-212E-4BE9-9F49-08ACFC96E116}" type="presParOf" srcId="{18260A58-4E11-41E1-8274-6161D291DB17}" destId="{10CD7875-BC77-421D-8772-5A7A2C94B0C3}" srcOrd="0" destOrd="0" presId="urn:microsoft.com/office/officeart/2005/8/layout/orgChart1"/>
    <dgm:cxn modelId="{44BE0204-3F26-4CB8-B600-A49F8F5C40EE}" type="presParOf" srcId="{10CD7875-BC77-421D-8772-5A7A2C94B0C3}" destId="{25E345EA-2105-4F63-A27D-989132877AF1}" srcOrd="0" destOrd="0" presId="urn:microsoft.com/office/officeart/2005/8/layout/orgChart1"/>
    <dgm:cxn modelId="{F670D9EA-6285-47A2-A9D6-9C7380C6D558}" type="presParOf" srcId="{10CD7875-BC77-421D-8772-5A7A2C94B0C3}" destId="{F04BBF2B-A8BF-4CA1-B552-1AD1DF21B86A}" srcOrd="1" destOrd="0" presId="urn:microsoft.com/office/officeart/2005/8/layout/orgChart1"/>
    <dgm:cxn modelId="{ED50E2E4-AF69-4109-9455-CE3E056EAEC4}" type="presParOf" srcId="{18260A58-4E11-41E1-8274-6161D291DB17}" destId="{5A40E430-696D-4EC7-9F65-78F93C5FC090}" srcOrd="1" destOrd="0" presId="urn:microsoft.com/office/officeart/2005/8/layout/orgChart1"/>
    <dgm:cxn modelId="{EAD41F82-7593-4537-ACBB-703B74AA9CB2}" type="presParOf" srcId="{18260A58-4E11-41E1-8274-6161D291DB17}" destId="{75A28EB2-D4E1-4FCF-9F28-7A787D5B6D76}" srcOrd="2" destOrd="0" presId="urn:microsoft.com/office/officeart/2005/8/layout/orgChart1"/>
    <dgm:cxn modelId="{789F07E2-0A95-42B9-ACC0-BD4ED54BDEB2}" type="presParOf" srcId="{626ED2F2-05F6-402B-8B9E-B2E34720D0DC}" destId="{492F88F8-0542-4A03-9BB2-C6F57BEF48AC}" srcOrd="8" destOrd="0" presId="urn:microsoft.com/office/officeart/2005/8/layout/orgChart1"/>
    <dgm:cxn modelId="{D884DE8C-9215-409E-AE29-AD1FAA7E54C9}" type="presParOf" srcId="{626ED2F2-05F6-402B-8B9E-B2E34720D0DC}" destId="{5348220D-DF4F-4D72-93F8-1879CC6D9E31}" srcOrd="9" destOrd="0" presId="urn:microsoft.com/office/officeart/2005/8/layout/orgChart1"/>
    <dgm:cxn modelId="{8D96B6FF-6E6D-40CA-BA73-D04724F91050}" type="presParOf" srcId="{5348220D-DF4F-4D72-93F8-1879CC6D9E31}" destId="{E7AEEC7C-DDCF-45E1-93BA-F052912CE01F}" srcOrd="0" destOrd="0" presId="urn:microsoft.com/office/officeart/2005/8/layout/orgChart1"/>
    <dgm:cxn modelId="{B5F0038D-6718-45EB-A31B-61A35031AFDB}" type="presParOf" srcId="{E7AEEC7C-DDCF-45E1-93BA-F052912CE01F}" destId="{ECC5CA9B-B023-49EF-9F6A-3112C80D356B}" srcOrd="0" destOrd="0" presId="urn:microsoft.com/office/officeart/2005/8/layout/orgChart1"/>
    <dgm:cxn modelId="{6329EECC-E9C4-46F1-9CCA-2B4E4331C74E}" type="presParOf" srcId="{E7AEEC7C-DDCF-45E1-93BA-F052912CE01F}" destId="{63EB8F83-4DD5-4E03-B62D-1C3F4C40A45A}" srcOrd="1" destOrd="0" presId="urn:microsoft.com/office/officeart/2005/8/layout/orgChart1"/>
    <dgm:cxn modelId="{603DE869-DD7D-4F46-9AD5-F6EC36CAE103}" type="presParOf" srcId="{5348220D-DF4F-4D72-93F8-1879CC6D9E31}" destId="{0429D498-EC21-4155-87E2-AFF4DD7A5826}" srcOrd="1" destOrd="0" presId="urn:microsoft.com/office/officeart/2005/8/layout/orgChart1"/>
    <dgm:cxn modelId="{B6554201-3B16-4643-8C1D-ADDD6649DB55}" type="presParOf" srcId="{5348220D-DF4F-4D72-93F8-1879CC6D9E31}" destId="{C0A67661-B11F-4EFC-93C7-714D5CD13271}" srcOrd="2" destOrd="0" presId="urn:microsoft.com/office/officeart/2005/8/layout/orgChart1"/>
    <dgm:cxn modelId="{669DB58B-09BA-4C10-91F0-CFFB05A8DDC0}" type="presParOf" srcId="{626ED2F2-05F6-402B-8B9E-B2E34720D0DC}" destId="{6DE034CD-C14D-421F-92C7-727BA47D521E}" srcOrd="10" destOrd="0" presId="urn:microsoft.com/office/officeart/2005/8/layout/orgChart1"/>
    <dgm:cxn modelId="{7BE6645E-CD9F-4E10-B9BD-03E2CE9983BE}" type="presParOf" srcId="{626ED2F2-05F6-402B-8B9E-B2E34720D0DC}" destId="{CC836804-155B-4C96-8B32-629E5A379868}" srcOrd="11" destOrd="0" presId="urn:microsoft.com/office/officeart/2005/8/layout/orgChart1"/>
    <dgm:cxn modelId="{90FCE14C-FEA2-4F23-BFD2-B599E0A1CBA1}" type="presParOf" srcId="{CC836804-155B-4C96-8B32-629E5A379868}" destId="{C8EE4036-B17E-452C-A815-1EA085174F5D}" srcOrd="0" destOrd="0" presId="urn:microsoft.com/office/officeart/2005/8/layout/orgChart1"/>
    <dgm:cxn modelId="{23631D57-EEC4-4366-AD0B-6F6431055F13}" type="presParOf" srcId="{C8EE4036-B17E-452C-A815-1EA085174F5D}" destId="{D0117CA8-8631-4BF5-852A-CFC2805B65E2}" srcOrd="0" destOrd="0" presId="urn:microsoft.com/office/officeart/2005/8/layout/orgChart1"/>
    <dgm:cxn modelId="{97709C7F-76E5-4EAF-8A8E-496D4C9F08E0}" type="presParOf" srcId="{C8EE4036-B17E-452C-A815-1EA085174F5D}" destId="{F5445D23-6C73-421F-B374-B8FCF284EA3C}" srcOrd="1" destOrd="0" presId="urn:microsoft.com/office/officeart/2005/8/layout/orgChart1"/>
    <dgm:cxn modelId="{238E6560-5349-4181-A3FF-7AB7EE4C7DD7}" type="presParOf" srcId="{CC836804-155B-4C96-8B32-629E5A379868}" destId="{97AAA025-E353-4CE3-9C65-73CEFB39520E}" srcOrd="1" destOrd="0" presId="urn:microsoft.com/office/officeart/2005/8/layout/orgChart1"/>
    <dgm:cxn modelId="{93B57983-3560-4BFD-825F-C5338608CF6B}" type="presParOf" srcId="{CC836804-155B-4C96-8B32-629E5A379868}" destId="{FDA68369-26BC-43D5-8C2D-684AD48FCFCB}" srcOrd="2" destOrd="0" presId="urn:microsoft.com/office/officeart/2005/8/layout/orgChart1"/>
    <dgm:cxn modelId="{26DDAEF2-A220-4433-8B2E-031845C73A5A}" type="presParOf" srcId="{135E804D-0CAA-46A9-A4AE-9405598E6E39}" destId="{9D71A648-6CAF-4E48-A430-1C18BDCAE33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E034CD-C14D-421F-92C7-727BA47D521E}">
      <dsp:nvSpPr>
        <dsp:cNvPr id="0" name=""/>
        <dsp:cNvSpPr/>
      </dsp:nvSpPr>
      <dsp:spPr>
        <a:xfrm>
          <a:off x="5430644" y="2673330"/>
          <a:ext cx="4657388" cy="323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661"/>
              </a:lnTo>
              <a:lnTo>
                <a:pt x="4657388" y="161661"/>
              </a:lnTo>
              <a:lnTo>
                <a:pt x="4657388" y="3233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2F88F8-0542-4A03-9BB2-C6F57BEF48AC}">
      <dsp:nvSpPr>
        <dsp:cNvPr id="0" name=""/>
        <dsp:cNvSpPr/>
      </dsp:nvSpPr>
      <dsp:spPr>
        <a:xfrm>
          <a:off x="5430644" y="2673330"/>
          <a:ext cx="2794433" cy="323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661"/>
              </a:lnTo>
              <a:lnTo>
                <a:pt x="2794433" y="161661"/>
              </a:lnTo>
              <a:lnTo>
                <a:pt x="2794433" y="3233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22F457-A55D-4535-A83D-2D2B3169ACFD}">
      <dsp:nvSpPr>
        <dsp:cNvPr id="0" name=""/>
        <dsp:cNvSpPr/>
      </dsp:nvSpPr>
      <dsp:spPr>
        <a:xfrm>
          <a:off x="5430644" y="2673330"/>
          <a:ext cx="931477" cy="323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661"/>
              </a:lnTo>
              <a:lnTo>
                <a:pt x="931477" y="161661"/>
              </a:lnTo>
              <a:lnTo>
                <a:pt x="931477" y="3233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4C528D-C552-48B7-BD50-61E3666FCE08}">
      <dsp:nvSpPr>
        <dsp:cNvPr id="0" name=""/>
        <dsp:cNvSpPr/>
      </dsp:nvSpPr>
      <dsp:spPr>
        <a:xfrm>
          <a:off x="4499166" y="2673330"/>
          <a:ext cx="931477" cy="323322"/>
        </a:xfrm>
        <a:custGeom>
          <a:avLst/>
          <a:gdLst/>
          <a:ahLst/>
          <a:cxnLst/>
          <a:rect l="0" t="0" r="0" b="0"/>
          <a:pathLst>
            <a:path>
              <a:moveTo>
                <a:pt x="931477" y="0"/>
              </a:moveTo>
              <a:lnTo>
                <a:pt x="931477" y="161661"/>
              </a:lnTo>
              <a:lnTo>
                <a:pt x="0" y="161661"/>
              </a:lnTo>
              <a:lnTo>
                <a:pt x="0" y="3233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A7A8E-F12D-409D-AA5A-6E671358E364}">
      <dsp:nvSpPr>
        <dsp:cNvPr id="0" name=""/>
        <dsp:cNvSpPr/>
      </dsp:nvSpPr>
      <dsp:spPr>
        <a:xfrm>
          <a:off x="2636210" y="2673330"/>
          <a:ext cx="2794433" cy="323322"/>
        </a:xfrm>
        <a:custGeom>
          <a:avLst/>
          <a:gdLst/>
          <a:ahLst/>
          <a:cxnLst/>
          <a:rect l="0" t="0" r="0" b="0"/>
          <a:pathLst>
            <a:path>
              <a:moveTo>
                <a:pt x="2794433" y="0"/>
              </a:moveTo>
              <a:lnTo>
                <a:pt x="2794433" y="161661"/>
              </a:lnTo>
              <a:lnTo>
                <a:pt x="0" y="161661"/>
              </a:lnTo>
              <a:lnTo>
                <a:pt x="0" y="3233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FDF5A4-BA09-466B-933C-9E581067E938}">
      <dsp:nvSpPr>
        <dsp:cNvPr id="0" name=""/>
        <dsp:cNvSpPr/>
      </dsp:nvSpPr>
      <dsp:spPr>
        <a:xfrm>
          <a:off x="773255" y="2673330"/>
          <a:ext cx="4657388" cy="323322"/>
        </a:xfrm>
        <a:custGeom>
          <a:avLst/>
          <a:gdLst/>
          <a:ahLst/>
          <a:cxnLst/>
          <a:rect l="0" t="0" r="0" b="0"/>
          <a:pathLst>
            <a:path>
              <a:moveTo>
                <a:pt x="4657388" y="0"/>
              </a:moveTo>
              <a:lnTo>
                <a:pt x="4657388" y="161661"/>
              </a:lnTo>
              <a:lnTo>
                <a:pt x="0" y="161661"/>
              </a:lnTo>
              <a:lnTo>
                <a:pt x="0" y="3233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705B1-2D5A-46CB-839D-2033665D0B33}">
      <dsp:nvSpPr>
        <dsp:cNvPr id="0" name=""/>
        <dsp:cNvSpPr/>
      </dsp:nvSpPr>
      <dsp:spPr>
        <a:xfrm>
          <a:off x="4660827" y="1903513"/>
          <a:ext cx="1539632" cy="769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教务与科研部</a:t>
          </a:r>
          <a:endParaRPr lang="zh-CN" altLang="en-US" sz="1900" kern="1200" dirty="0"/>
        </a:p>
      </dsp:txBody>
      <dsp:txXfrm>
        <a:off x="4660827" y="1903513"/>
        <a:ext cx="1539632" cy="769816"/>
      </dsp:txXfrm>
    </dsp:sp>
    <dsp:sp modelId="{8100D803-3208-4F31-A4AC-08784788F3FF}">
      <dsp:nvSpPr>
        <dsp:cNvPr id="0" name=""/>
        <dsp:cNvSpPr/>
      </dsp:nvSpPr>
      <dsp:spPr>
        <a:xfrm>
          <a:off x="3438" y="2996652"/>
          <a:ext cx="1539632" cy="769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教务与学籍管理科</a:t>
          </a:r>
          <a:endParaRPr lang="zh-CN" altLang="en-US" sz="1900" kern="1200" dirty="0"/>
        </a:p>
      </dsp:txBody>
      <dsp:txXfrm>
        <a:off x="3438" y="2996652"/>
        <a:ext cx="1539632" cy="769816"/>
      </dsp:txXfrm>
    </dsp:sp>
    <dsp:sp modelId="{0BFF27EE-A903-4ABE-9B25-85195DD37119}">
      <dsp:nvSpPr>
        <dsp:cNvPr id="0" name=""/>
        <dsp:cNvSpPr/>
      </dsp:nvSpPr>
      <dsp:spPr>
        <a:xfrm>
          <a:off x="1866394" y="2996652"/>
          <a:ext cx="1539632" cy="769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实验室与教学设备管理科</a:t>
          </a:r>
          <a:endParaRPr lang="zh-CN" altLang="en-US" sz="1900" kern="1200" dirty="0"/>
        </a:p>
      </dsp:txBody>
      <dsp:txXfrm>
        <a:off x="1866394" y="2996652"/>
        <a:ext cx="1539632" cy="769816"/>
      </dsp:txXfrm>
    </dsp:sp>
    <dsp:sp modelId="{EBA5EB0C-1294-4DC8-A634-3ADBE7952E52}">
      <dsp:nvSpPr>
        <dsp:cNvPr id="0" name=""/>
        <dsp:cNvSpPr/>
      </dsp:nvSpPr>
      <dsp:spPr>
        <a:xfrm>
          <a:off x="3729349" y="2996652"/>
          <a:ext cx="1539632" cy="769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综合科（</a:t>
          </a:r>
          <a:r>
            <a:rPr lang="en-US" altLang="zh-CN" sz="1800" kern="1200" dirty="0" smtClean="0"/>
            <a:t>2</a:t>
          </a:r>
          <a:r>
            <a:rPr lang="zh-CN" altLang="en-US" sz="1800" kern="1200" dirty="0" smtClean="0"/>
            <a:t>人）</a:t>
          </a:r>
          <a:endParaRPr lang="zh-CN" altLang="en-US" sz="1800" kern="1200" dirty="0"/>
        </a:p>
      </dsp:txBody>
      <dsp:txXfrm>
        <a:off x="3729349" y="2996652"/>
        <a:ext cx="1539632" cy="769816"/>
      </dsp:txXfrm>
    </dsp:sp>
    <dsp:sp modelId="{25E345EA-2105-4F63-A27D-989132877AF1}">
      <dsp:nvSpPr>
        <dsp:cNvPr id="0" name=""/>
        <dsp:cNvSpPr/>
      </dsp:nvSpPr>
      <dsp:spPr>
        <a:xfrm>
          <a:off x="5592305" y="2996652"/>
          <a:ext cx="1539632" cy="769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学科建设科（</a:t>
          </a:r>
          <a:r>
            <a:rPr lang="en-US" altLang="zh-CN" sz="1900" kern="1200" dirty="0" smtClean="0"/>
            <a:t>2</a:t>
          </a:r>
          <a:r>
            <a:rPr lang="zh-CN" altLang="en-US" sz="1900" kern="1200" dirty="0" smtClean="0"/>
            <a:t>人）</a:t>
          </a:r>
          <a:endParaRPr lang="zh-CN" altLang="en-US" sz="1900" kern="1200" dirty="0"/>
        </a:p>
      </dsp:txBody>
      <dsp:txXfrm>
        <a:off x="5592305" y="2996652"/>
        <a:ext cx="1539632" cy="769816"/>
      </dsp:txXfrm>
    </dsp:sp>
    <dsp:sp modelId="{ECC5CA9B-B023-49EF-9F6A-3112C80D356B}">
      <dsp:nvSpPr>
        <dsp:cNvPr id="0" name=""/>
        <dsp:cNvSpPr/>
      </dsp:nvSpPr>
      <dsp:spPr>
        <a:xfrm>
          <a:off x="7455260" y="2996652"/>
          <a:ext cx="1539632" cy="769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科研科（</a:t>
          </a:r>
          <a:r>
            <a:rPr lang="en-US" altLang="zh-CN" sz="1800" kern="1200" dirty="0" smtClean="0"/>
            <a:t>2</a:t>
          </a:r>
          <a:r>
            <a:rPr lang="zh-CN" altLang="en-US" sz="1800" kern="1200" dirty="0" smtClean="0"/>
            <a:t>人）</a:t>
          </a:r>
          <a:endParaRPr lang="zh-CN" altLang="en-US" sz="1800" kern="1200" dirty="0"/>
        </a:p>
      </dsp:txBody>
      <dsp:txXfrm>
        <a:off x="7455260" y="2996652"/>
        <a:ext cx="1539632" cy="769816"/>
      </dsp:txXfrm>
    </dsp:sp>
    <dsp:sp modelId="{D0117CA8-8631-4BF5-852A-CFC2805B65E2}">
      <dsp:nvSpPr>
        <dsp:cNvPr id="0" name=""/>
        <dsp:cNvSpPr/>
      </dsp:nvSpPr>
      <dsp:spPr>
        <a:xfrm>
          <a:off x="9318216" y="2996652"/>
          <a:ext cx="1539632" cy="769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教师发展中心（</a:t>
          </a:r>
          <a:r>
            <a:rPr lang="en-US" altLang="zh-CN" sz="1900" kern="1200" dirty="0" smtClean="0"/>
            <a:t>1</a:t>
          </a:r>
          <a:r>
            <a:rPr lang="zh-CN" altLang="en-US" sz="1900" kern="1200" dirty="0" smtClean="0"/>
            <a:t>人）</a:t>
          </a:r>
          <a:endParaRPr lang="zh-CN" altLang="en-US" sz="1900" kern="1200" dirty="0"/>
        </a:p>
      </dsp:txBody>
      <dsp:txXfrm>
        <a:off x="9318216" y="2996652"/>
        <a:ext cx="1539632" cy="769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2386-946E-4810-BDC6-F37F737B1C6C}" type="datetimeFigureOut">
              <a:rPr lang="zh-CN" altLang="en-US" smtClean="0"/>
              <a:t>2019/3/14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03B-90A5-4091-ABB9-AEE92B92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191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2386-946E-4810-BDC6-F37F737B1C6C}" type="datetimeFigureOut">
              <a:rPr lang="zh-CN" altLang="en-US" smtClean="0"/>
              <a:t>2019/3/14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03B-90A5-4091-ABB9-AEE92B92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2675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2386-946E-4810-BDC6-F37F737B1C6C}" type="datetimeFigureOut">
              <a:rPr lang="zh-CN" altLang="en-US" smtClean="0"/>
              <a:t>2019/3/14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03B-90A5-4091-ABB9-AEE92B92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05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2386-946E-4810-BDC6-F37F737B1C6C}" type="datetimeFigureOut">
              <a:rPr lang="zh-CN" altLang="en-US" smtClean="0"/>
              <a:t>2019/3/14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03B-90A5-4091-ABB9-AEE92B92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240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2386-946E-4810-BDC6-F37F737B1C6C}" type="datetimeFigureOut">
              <a:rPr lang="zh-CN" altLang="en-US" smtClean="0"/>
              <a:t>2019/3/14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03B-90A5-4091-ABB9-AEE92B92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275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2386-946E-4810-BDC6-F37F737B1C6C}" type="datetimeFigureOut">
              <a:rPr lang="zh-CN" altLang="en-US" smtClean="0"/>
              <a:t>2019/3/14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03B-90A5-4091-ABB9-AEE92B92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785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2386-946E-4810-BDC6-F37F737B1C6C}" type="datetimeFigureOut">
              <a:rPr lang="zh-CN" altLang="en-US" smtClean="0"/>
              <a:t>2019/3/14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03B-90A5-4091-ABB9-AEE92B92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843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2386-946E-4810-BDC6-F37F737B1C6C}" type="datetimeFigureOut">
              <a:rPr lang="zh-CN" altLang="en-US" smtClean="0"/>
              <a:t>2019/3/14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03B-90A5-4091-ABB9-AEE92B92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820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2386-946E-4810-BDC6-F37F737B1C6C}" type="datetimeFigureOut">
              <a:rPr lang="zh-CN" altLang="en-US" smtClean="0"/>
              <a:t>2019/3/14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03B-90A5-4091-ABB9-AEE92B92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487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2386-946E-4810-BDC6-F37F737B1C6C}" type="datetimeFigureOut">
              <a:rPr lang="zh-CN" altLang="en-US" smtClean="0"/>
              <a:t>2019/3/14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03B-90A5-4091-ABB9-AEE92B92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704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2386-946E-4810-BDC6-F37F737B1C6C}" type="datetimeFigureOut">
              <a:rPr lang="zh-CN" altLang="en-US" smtClean="0"/>
              <a:t>2019/3/14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03B-90A5-4091-ABB9-AEE92B92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962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82386-946E-4810-BDC6-F37F737B1C6C}" type="datetimeFigureOut">
              <a:rPr lang="zh-CN" altLang="en-US" smtClean="0"/>
              <a:t>2019/3/14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9B03B-90A5-4091-ABB9-AEE92B92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460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81550859"/>
              </p:ext>
            </p:extLst>
          </p:nvPr>
        </p:nvGraphicFramePr>
        <p:xfrm>
          <a:off x="724829" y="719666"/>
          <a:ext cx="10861288" cy="5669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797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6687" y="632444"/>
            <a:ext cx="10515600" cy="489856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sz="2000" dirty="0" smtClean="0"/>
              <a:t>1</a:t>
            </a:r>
            <a:r>
              <a:rPr lang="zh-CN" altLang="en-US" sz="2000" dirty="0" smtClean="0"/>
              <a:t>、教务与学籍管理科、实验室与教学设备管理科两科室为常规基础管理工作，涉及教学秩序，人员及架构不做大变动。</a:t>
            </a:r>
            <a:endParaRPr lang="en-US" altLang="zh-CN" sz="2000" dirty="0" smtClean="0"/>
          </a:p>
          <a:p>
            <a:pPr marL="0" indent="0">
              <a:lnSpc>
                <a:spcPct val="110000"/>
              </a:lnSpc>
              <a:buNone/>
            </a:pPr>
            <a:endParaRPr lang="en-US" altLang="zh-CN" sz="20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000" dirty="0" smtClean="0"/>
              <a:t>2</a:t>
            </a:r>
            <a:r>
              <a:rPr lang="zh-CN" altLang="en-US" sz="2000" dirty="0" smtClean="0"/>
              <a:t>、教师发展中心现职责包括新入职教师培训，教师竞赛，工作不饱和。建议将教学质量监控的内容如：评教，信息员、督导工作也纳入其中。另，教师发展中心归在综合科，管理链条长</a:t>
            </a:r>
            <a:r>
              <a:rPr lang="zh-CN" altLang="en-US" sz="2000" dirty="0" smtClean="0"/>
              <a:t>，不够扁平化，没有</a:t>
            </a:r>
            <a:r>
              <a:rPr lang="zh-CN" altLang="en-US" sz="2000" dirty="0" smtClean="0"/>
              <a:t>直接主管的副部长，不利于提升效率，凝练特色，打造品牌。故建议将教师发展中心独立出来，设</a:t>
            </a:r>
            <a:r>
              <a:rPr lang="en-US" altLang="zh-CN" sz="2000" dirty="0" smtClean="0"/>
              <a:t>1</a:t>
            </a:r>
            <a:r>
              <a:rPr lang="zh-CN" altLang="en-US" sz="2000" dirty="0" smtClean="0"/>
              <a:t>名工作人员，直接向主管副部长汇报工作。</a:t>
            </a:r>
            <a:endParaRPr lang="en-US" altLang="zh-CN" sz="2000" dirty="0" smtClean="0"/>
          </a:p>
          <a:p>
            <a:pPr marL="0" indent="0">
              <a:lnSpc>
                <a:spcPct val="110000"/>
              </a:lnSpc>
              <a:buNone/>
            </a:pPr>
            <a:endParaRPr lang="en-US" altLang="zh-CN" sz="20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000" dirty="0" smtClean="0"/>
              <a:t>3</a:t>
            </a:r>
            <a:r>
              <a:rPr lang="zh-CN" altLang="en-US" sz="2000" dirty="0" smtClean="0"/>
              <a:t>、综合科设</a:t>
            </a:r>
            <a:r>
              <a:rPr lang="en-US" altLang="zh-CN" sz="2000" dirty="0" smtClean="0"/>
              <a:t>2</a:t>
            </a:r>
            <a:r>
              <a:rPr lang="zh-CN" altLang="en-US" sz="2000" dirty="0" smtClean="0"/>
              <a:t>名工作人员，负责部门办公室工作，除日常工作外，应重点考虑制定并执行绩效评价体系，加强部门团队建设，员工培训工作等。</a:t>
            </a:r>
            <a:endParaRPr lang="en-US" altLang="zh-CN" sz="2000" dirty="0" smtClean="0"/>
          </a:p>
          <a:p>
            <a:pPr marL="0" indent="0">
              <a:lnSpc>
                <a:spcPct val="110000"/>
              </a:lnSpc>
              <a:buNone/>
            </a:pPr>
            <a:endParaRPr lang="en-US" altLang="zh-CN" sz="20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000" dirty="0" smtClean="0"/>
              <a:t>4</a:t>
            </a:r>
            <a:r>
              <a:rPr lang="zh-CN" altLang="en-US" sz="2000" dirty="0" smtClean="0"/>
              <a:t>、科研科与学科建设科各设</a:t>
            </a:r>
            <a:r>
              <a:rPr lang="en-US" altLang="zh-CN" sz="2000" dirty="0" smtClean="0"/>
              <a:t>2</a:t>
            </a:r>
            <a:r>
              <a:rPr lang="zh-CN" altLang="en-US" sz="2000" dirty="0" smtClean="0"/>
              <a:t>名工作人员，应厘清各自工作内容的边界，</a:t>
            </a:r>
            <a:r>
              <a:rPr lang="en-US" altLang="zh-CN" sz="2000" dirty="0" smtClean="0"/>
              <a:t>2</a:t>
            </a:r>
            <a:r>
              <a:rPr lang="zh-CN" altLang="en-US" sz="2000" dirty="0" smtClean="0"/>
              <a:t>个科室的负责人直接向主管副部长汇报工作。</a:t>
            </a:r>
            <a:endParaRPr lang="en-US" altLang="zh-CN" sz="2000" dirty="0" smtClean="0"/>
          </a:p>
          <a:p>
            <a:pPr marL="0" indent="0">
              <a:buNone/>
            </a:pPr>
            <a:endParaRPr lang="en-US" altLang="zh-CN" sz="2000" dirty="0" smtClean="0"/>
          </a:p>
          <a:p>
            <a:pPr marL="0" indent="0">
              <a:buNone/>
            </a:pPr>
            <a:endParaRPr lang="zh-CN" altLang="en-US" sz="2000" dirty="0" smtClean="0"/>
          </a:p>
          <a:p>
            <a:pPr lv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6873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243</Words>
  <Application>Microsoft Office PowerPoint</Application>
  <PresentationFormat>宽屏</PresentationFormat>
  <Paragraphs>15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5</cp:revision>
  <dcterms:created xsi:type="dcterms:W3CDTF">2019-03-14T07:37:19Z</dcterms:created>
  <dcterms:modified xsi:type="dcterms:W3CDTF">2019-03-14T08:21:08Z</dcterms:modified>
</cp:coreProperties>
</file>